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512167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Лекция 2.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РЕПРЕЗЕНТАТИВНЫЕ СИСТЕМЫ.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IODDc9k89U (500x430, 36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762500" cy="323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Ð¸ÑÐºÑÐµÑÐ½Ð°Ñ ÑÐµÐ¿ÑÐµÐ·ÐµÐ½ÑÐ°ÑÐ¸Ð²Ð½Ð°Ñ ÑÐ¸ÑÑÐµÐ¼Ð°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208912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f2.ppt-online.org/files2/slide/c/ChyBVldH3TINxkL9YSF2QwrcztKRZGabn4qXWf/slide-19.jpg"/>
          <p:cNvPicPr>
            <a:picLocks noChangeAspect="1" noChangeArrowheads="1"/>
          </p:cNvPicPr>
          <p:nvPr/>
        </p:nvPicPr>
        <p:blipFill>
          <a:blip r:embed="rId2" cstate="print"/>
          <a:srcRect l="6219" t="8296" r="4150" b="4891"/>
          <a:stretch>
            <a:fillRect/>
          </a:stretch>
        </p:blipFill>
        <p:spPr bwMode="auto">
          <a:xfrm>
            <a:off x="539552" y="620688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Визуала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увлечь легче всего, но сложнее всего удержать рядом. Зрительная система – самая подвижная, картинки в мозгу мелькают с молниеносной быстротой, поэтому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визуал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увлечется как вами, так и другим ярким человеком. Чтобы сохранить подле себя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визуала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необходимо заботиться 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совершенстве собственных линий и красок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поддерживать некоторую дистанцию в отношениях, иначе партнер не сможет хорошо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рассмотреть вашу красоту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«Лицом к лицу лица не увидать, большое видится на расстоянье».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важно не спугнуть в самом начале знакомства резкими и громкими звуками, не петь при нем фальшиво и не забывать находить время для того, чтобы его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выслушать и поговорить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кинестетиком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необходимо придерживаться трех основных правил: быть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приятным на ощупь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(это касается как одежды, так и гладкости кожи), от вас должно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всегда приятно пахнуть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 должны быть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нежны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не скупиться на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прикосновения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(иначе он не будет ощущать вашего присутствия рядом).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5608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Каков же человек, у которого великолепно развиты все три системы, но все же осталась одна предпочитаемая?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Визуальная система обеспечивает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высокую скорость приема и обработки информации, а также умение планировать и грамотно мечтать.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Аудиальная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система помогает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вслушиваться в окружающее пространство и жить с ним в гармонии; еще при помощи нее мы слышим и, соответственно, понимаем другого человека, более тонко владеем искусством построения диалога как с одним человеком, так и со всем миром.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Кинестетическая система позволяет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сохранять ощущение постоянного присутствия в собственном теле и осознания себя в полной мере живым и живущим, благодаря чему мы чувствуем каждой клеточкой радость жизни и в любви, и в запахе моря, и во вкусе чая, и в ощущении упругой теплой земли под стопой.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¿ÑÐµÐ·ÐµÐ½ÑÐ°ÑÐ¸Ð²Ð½Ð°Ñ ÑÐ¸ÑÑÐµÐ¼Ð° ÑÐµÐ»Ð¾Ð²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редпочитаемая модальнос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64096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612328"/>
            <a:ext cx="82809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Репрезентативная система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способ получения, хранения и кодирования информации в мозге.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Первичные репрезентативные системы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визуальная,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аудиальная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кинестетическая.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Предпочитаемая репрезентативная система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наиболее часто используемая система. Нет абсолютно предпочтительной, все зависит от контекста.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Ведущая система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внутренний канал, который мы используем для получения доступа к памяти.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Ключи доступа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специфические признаки организации внутреннего опыта (репрезентативной системы, модальности).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Ð´ÑÐ°Ð·Ð´ÐµÐ»ÐµÐ½Ð¸Ðµ"/>
          <p:cNvPicPr>
            <a:picLocks noChangeAspect="1" noChangeArrowheads="1"/>
          </p:cNvPicPr>
          <p:nvPr/>
        </p:nvPicPr>
        <p:blipFill>
          <a:blip r:embed="rId2" cstate="print"/>
          <a:srcRect t="30799" r="-1739"/>
          <a:stretch>
            <a:fillRect/>
          </a:stretch>
        </p:blipFill>
        <p:spPr bwMode="auto">
          <a:xfrm>
            <a:off x="395536" y="548680"/>
            <a:ext cx="8424936" cy="568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Ð¸Ð·ÑÐ°Ð»ÑÐ½Ð°ÑÂ ÑÐµÐ¿ÑÐµÐ·ÐµÐ½ÑÐ°ÑÐ¸Ð²Ð½Ð°Ñ ÑÐ¸ÑÑÐµÐ¼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2088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ÑÐ´Ð¸Ð°Ð»ÑÐ½Ð°Ñ ÑÐµÐ¿ÑÐµÐ·ÐµÐ½ÑÐ°ÑÐ¸Ð²Ð½Ð°Ñ ÑÐ¸ÑÑÐµÐ¼Ð°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ÑÐ´Ð¸Ð°Ð»ÑÐ½Ð°Ñ ÑÐµÐ¿ÑÐµÐ·ÐµÐ½ÑÐ°ÑÐ¸Ð²Ð½Ð°Ñ ÑÐ¸ÑÑÐµÐ¼Ð°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6" cy="5611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Ð¸Ð½ÐµÑÑÐµÑÐ¸ÑÐµÑÐºÐ°Ñ ÑÐµÐ¿ÑÐµÐ·ÐµÐ½ÑÐ°ÑÐ¸Ð²Ð½Ð°Ñ ÑÐ¸ÑÑÐµÐ¼Ð°Â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52928" cy="568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Лекция 2.  РЕПРЕЗЕНТАТИВНЫЕ СИСТЕМЫ.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фывап</cp:lastModifiedBy>
  <cp:revision>14</cp:revision>
  <dcterms:created xsi:type="dcterms:W3CDTF">2019-09-06T17:29:29Z</dcterms:created>
  <dcterms:modified xsi:type="dcterms:W3CDTF">2019-09-11T11:24:11Z</dcterms:modified>
</cp:coreProperties>
</file>